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Inter"/>
      <p:regular r:id="rId13"/>
    </p:embeddedFon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ACD: Análisis de Creadores Digitales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sistema innovador para entender y optimizar el comportamiento de los creadores de contenido.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2965"/>
            <a:ext cx="627495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Desafío de la Informalidad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63010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industria de creadores de contenido enfrenta una gran informalidad, dificultando el análisis del ciclo de vida del creador y la detección de patrones de abandono.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11058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3310" y="5611058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1142524" y="5868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Datos Dispersos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2524" y="6358771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Dificultad para analizar el ciclo de vida del creador desde la incorporación hasta la inactividad.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5611058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98067" y="5611058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7777282" y="5868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Impacto Negativo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777282" y="6358771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Afecta el apoyo a creadores, la optimización de facturación y la detección de abandono.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1532"/>
            <a:ext cx="935390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Nuestro Objetivo: Un Dashboard Proactivo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521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Diseñar e implementar un dashboard para visualizar comportamientos de agencias de contenido digital, transformando el análisis reactivo en proactivo.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281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Recolección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71543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Datos de Neum Web App (CSV/Excel).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833092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6731" y="3638550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281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Análisis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771543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Python, Google Colab, Pandas, Numpy.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833092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2604" y="4027051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733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Visualización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224111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 con indicadores demográficos y de retención.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833092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4103" y="6252924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57256" y="5733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Decisión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224111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Herramienta visual para decisiones estratégicas.</a:t>
            </a:r>
            <a:endParaRPr lang="en-US" sz="17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833092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8230" y="5864423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6383"/>
            <a:ext cx="982110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Problema Definido: Falta de Visión Integrada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55698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agencias carecen de una forma visual e integrada para identificar patrones en sus creadores, limitando la toma de decisiones proactivas.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537942"/>
            <a:ext cx="2152055" cy="8079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94892" y="382976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5357217" y="3764756"/>
            <a:ext cx="1488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Dispersión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187077" y="4358997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402574"/>
            <a:ext cx="4304109" cy="80795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60724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629388"/>
            <a:ext cx="23720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Análisis Reactivo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6263164" y="522362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267206"/>
            <a:ext cx="6456164" cy="80795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894773" y="547187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9"/>
          <p:cNvSpPr/>
          <p:nvPr/>
        </p:nvSpPr>
        <p:spPr>
          <a:xfrm>
            <a:off x="7509272" y="5494020"/>
            <a:ext cx="25311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Decisiones Lentas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93790" y="63303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¿Qué perfiles predominan? ¿Cuánto dura un creador? ¿Cómo se relaciona la facturación con la permanencia?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330297"/>
            <a:ext cx="9025057" cy="545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Insight Clave: De lo Reactivo a lo Proactivo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764143" y="4203621"/>
            <a:ext cx="13102114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Aunque se poseen los datos, el análisis es reactivo. El exceso de tablas sin contexto visual genera confusión y retrasa la identificación de tendencias.</a:t>
            </a:r>
            <a:endParaRPr lang="en-US" sz="1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43" y="5147905"/>
            <a:ext cx="4367332" cy="8733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82385" y="6239470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Datos Existentes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982385" y="6711553"/>
            <a:ext cx="3930848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Sociodemográficos, facturación, quincenas, estado.</a:t>
            </a:r>
            <a:endParaRPr lang="en-US" sz="17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475" y="5147905"/>
            <a:ext cx="4367332" cy="87332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49716" y="6239470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Confusión Visual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5349716" y="6711553"/>
            <a:ext cx="3930848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Tablas sin contexto visual dificultan la comprensión.</a:t>
            </a:r>
            <a:endParaRPr lang="en-US" sz="17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806" y="5147905"/>
            <a:ext cx="4367451" cy="87332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7048" y="6239470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Necesidad Urgente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9717048" y="6711553"/>
            <a:ext cx="3930968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Correlación, detección visual, alertas de riesgo.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28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Resultados Clave: Deserción y Ganancias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20539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análisis revela una alta tasa de deserción general y una concentración de ganancias en sedes específicas.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4131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Alta Deserción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99430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Más del 95% en la mayoría de sedes y rangos de edad (18-39 años).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16231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Bucaramanga (100%), CAV Soacha (97.09%), Tunal (95.85%).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33031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Rangos de 35-39 años (97.13%) y 30-34 años (97.12%).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413165"/>
            <a:ext cx="34818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Ganancias Concentradas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399430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CAV Soacha, Marina Cams y Satélite lideran ingresos.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79940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Caída de facturación global desde 2023, correlacionada con la deserción.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2025-12-03T01:22:26Z</dcterms:created>
  <dcterms:modified xsi:type="dcterms:W3CDTF">2025-12-03T01:22:26Z</dcterms:modified>
</cp:coreProperties>
</file>